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671C25-EDFE-4D4D-8DF2-094867C20867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DE3D7E-C282-4DD2-9910-B5EAB6C6E28C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C25-EDFE-4D4D-8DF2-094867C20867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3D7E-C282-4DD2-9910-B5EAB6C6E28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C25-EDFE-4D4D-8DF2-094867C20867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3D7E-C282-4DD2-9910-B5EAB6C6E28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C25-EDFE-4D4D-8DF2-094867C20867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3D7E-C282-4DD2-9910-B5EAB6C6E28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C25-EDFE-4D4D-8DF2-094867C20867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3D7E-C282-4DD2-9910-B5EAB6C6E28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C25-EDFE-4D4D-8DF2-094867C20867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3D7E-C282-4DD2-9910-B5EAB6C6E28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C25-EDFE-4D4D-8DF2-094867C20867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3D7E-C282-4DD2-9910-B5EAB6C6E28C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C25-EDFE-4D4D-8DF2-094867C20867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3D7E-C282-4DD2-9910-B5EAB6C6E28C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C25-EDFE-4D4D-8DF2-094867C20867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3D7E-C282-4DD2-9910-B5EAB6C6E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C25-EDFE-4D4D-8DF2-094867C20867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3D7E-C282-4DD2-9910-B5EAB6C6E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C25-EDFE-4D4D-8DF2-094867C20867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3D7E-C282-4DD2-9910-B5EAB6C6E2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A671C25-EDFE-4D4D-8DF2-094867C20867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7DE3D7E-C282-4DD2-9910-B5EAB6C6E2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Путешествие в прошлое стула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Подготовил:воспитатель</a:t>
            </a:r>
            <a:endParaRPr lang="ru-RU" dirty="0" smtClean="0"/>
          </a:p>
          <a:p>
            <a:r>
              <a:rPr lang="ru-RU" dirty="0" smtClean="0"/>
              <a:t>Анисимова О.Ю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08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4824536" cy="4186039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Когда-то давным-давно люди жили в пещерах. В них можно было спрятаться от дождя и холода. Там они разжигали костры, готовили пищу, грелись около кос­тра. И сидели они на камнях. Вот таких (показывает камень). Камни часто были холодными, и людям было неуютно сидеть на них.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36912"/>
            <a:ext cx="3168352" cy="2479923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13183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47900"/>
            <a:ext cx="6120680" cy="420543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. Однажды, когда охотники воз­вращались с охоты уставшие, они присели в лесу на сваленное дерево. Отдохнув, они обратили внимание на это бревно. Вот оно (показывает бревно). И люди поняли, что удобнее сидеть на бревне, потому что дере­во не остывает, а, наоборот, нагревается под ними. Так люди принесли бревно к костру</a:t>
            </a:r>
          </a:p>
        </p:txBody>
      </p:sp>
    </p:spTree>
    <p:extLst>
      <p:ext uri="{BB962C8B-B14F-4D97-AF65-F5344CB8AC3E}">
        <p14:creationId xmlns:p14="http://schemas.microsoft.com/office/powerpoint/2010/main" val="3774165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07430"/>
            <a:ext cx="4680520" cy="407389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. Но как-то один чело­век нашел в лесу пенек с вывороченными корнями, присел на него и понял, что пенек лучше, чем бревно. На нем можно сидеть одному. Так у людей появились пенечки-одиночки. Вот такие</a:t>
            </a:r>
          </a:p>
        </p:txBody>
      </p:sp>
    </p:spTree>
    <p:extLst>
      <p:ext uri="{BB962C8B-B14F-4D97-AF65-F5344CB8AC3E}">
        <p14:creationId xmlns:p14="http://schemas.microsoft.com/office/powerpoint/2010/main" val="176256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0" y="2060848"/>
            <a:ext cx="5312689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/>
              <a:t>Шло время, люди становились умнее. Они строили большие деревянные дома, в которых были каменные печи. Сидеть на бревнах и пеньках в избе неудобно, и человек придумал сделать лавку. Вот она (показыва­ет лавку). Лавки делали длинные, они стояли вдоль стен. На них много людей можно было посадить. Но люди стали жить семьями.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36912"/>
            <a:ext cx="3410744" cy="2990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456003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256630" cy="3878263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. Лавки для них стали неудобными, они были большие, и их трудно было пере­двигать. И человек придумал табурет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60848"/>
            <a:ext cx="3944516" cy="42672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903495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3517698" cy="3878263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Теперь табурет можно было где угодно поста­вить. Но человеку и этого мало. Ему нужно не только сидеть, но сидя и отдыхать. И вот человек прибил с бо­ков табурета дощечки, и получился стул.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08920"/>
            <a:ext cx="4335438" cy="353836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7774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2998258" cy="449738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908720"/>
            <a:ext cx="7756263" cy="715686"/>
          </a:xfrm>
        </p:spPr>
        <p:txBody>
          <a:bodyPr/>
          <a:lstStyle/>
          <a:p>
            <a:r>
              <a:rPr lang="ru-RU" sz="2400" b="1" dirty="0"/>
              <a:t>Вот такая история нашего стула. Сейчас стулья бывают разные: большие и маленькие.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2776"/>
            <a:ext cx="3509516" cy="389545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36912"/>
            <a:ext cx="2602230" cy="3901440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833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26</TotalTime>
  <Words>301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Твердый переплет</vt:lpstr>
      <vt:lpstr>Путешествие в прошлое стула</vt:lpstr>
      <vt:lpstr>Когда-то давным-давно люди жили в пещерах. В них можно было спрятаться от дождя и холода. Там они разжигали костры, готовили пищу, грелись около кос­тра. И сидели они на камнях. Вот таких (показывает камень). Камни часто были холодными, и людям было неуютно сидеть на них.</vt:lpstr>
      <vt:lpstr>. Однажды, когда охотники воз­вращались с охоты уставшие, они присели в лесу на сваленное дерево. Отдохнув, они обратили внимание на это бревно. Вот оно (показывает бревно). И люди поняли, что удобнее сидеть на бревне, потому что дере­во не остывает, а, наоборот, нагревается под ними. Так люди принесли бревно к костру</vt:lpstr>
      <vt:lpstr>. Но как-то один чело­век нашел в лесу пенек с вывороченными корнями, присел на него и понял, что пенек лучше, чем бревно. На нем можно сидеть одному. Так у людей появились пенечки-одиночки. Вот такие</vt:lpstr>
      <vt:lpstr>Шло время, люди становились умнее. Они строили большие деревянные дома, в которых были каменные печи. Сидеть на бревнах и пеньках в избе неудобно, и человек придумал сделать лавку. Вот она (показыва­ет лавку). Лавки делали длинные, они стояли вдоль стен. На них много людей можно было посадить. Но люди стали жить семьями.</vt:lpstr>
      <vt:lpstr>. Лавки для них стали неудобными, они были большие, и их трудно было пере­двигать. И человек придумал табурет </vt:lpstr>
      <vt:lpstr>Теперь табурет можно было где угодно поста­вить. Но человеку и этого мало. Ему нужно не только сидеть, но сидя и отдыхать. И вот человек прибил с бо­ков табурета дощечки, и получился стул. </vt:lpstr>
      <vt:lpstr>Вот такая история нашего стула. Сейчас стулья бывают разные: большие и маленькие.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прошлое стула</dc:title>
  <dc:creator>1</dc:creator>
  <cp:lastModifiedBy>1</cp:lastModifiedBy>
  <cp:revision>5</cp:revision>
  <dcterms:created xsi:type="dcterms:W3CDTF">2016-12-18T10:37:28Z</dcterms:created>
  <dcterms:modified xsi:type="dcterms:W3CDTF">2018-09-13T17:31:31Z</dcterms:modified>
</cp:coreProperties>
</file>